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1pPr>
            <a:lvl2pPr marL="0" indent="0" algn="ctr">
              <a:spcBef>
                <a:spcPts val="0"/>
              </a:spcBef>
              <a:buSzTx/>
              <a:buNone/>
              <a:defRPr sz="37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2pPr>
            <a:lvl3pPr marL="0" indent="0" algn="ctr">
              <a:spcBef>
                <a:spcPts val="0"/>
              </a:spcBef>
              <a:buSzTx/>
              <a:buNone/>
              <a:defRPr sz="37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3pPr>
            <a:lvl4pPr marL="0" indent="0" algn="ctr">
              <a:spcBef>
                <a:spcPts val="0"/>
              </a:spcBef>
              <a:buSzTx/>
              <a:buNone/>
              <a:defRPr sz="37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4pPr>
            <a:lvl5pPr marL="0" indent="0" algn="ctr">
              <a:spcBef>
                <a:spcPts val="0"/>
              </a:spcBef>
              <a:buSzTx/>
              <a:buNone/>
              <a:defRPr sz="37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1pPr>
          </a:lstStyle>
          <a:p>
            <a:pPr/>
            <a:r>
              <a:t>– Juan López</a:t>
            </a:r>
          </a:p>
        </p:txBody>
      </p:sp>
      <p:sp>
        <p:nvSpPr>
          <p:cNvPr id="94" name="“Escribir una cita aquí”"/>
          <p:cNvSpPr txBox="1"/>
          <p:nvPr>
            <p:ph type="body" sz="quarter" idx="14"/>
          </p:nvPr>
        </p:nvSpPr>
        <p:spPr>
          <a:xfrm>
            <a:off x="1270000" y="4191000"/>
            <a:ext cx="10464800" cy="762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1pPr>
          </a:lstStyle>
          <a:p>
            <a:pPr/>
            <a:r>
              <a:t>“Escribir una cita aquí” 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sz="half" idx="13"/>
          </p:nvPr>
        </p:nvSpPr>
        <p:spPr>
          <a:xfrm>
            <a:off x="2616786" y="1864776"/>
            <a:ext cx="7771228" cy="4705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1pPr>
            <a:lvl2pPr marL="0" indent="0" algn="ctr">
              <a:spcBef>
                <a:spcPts val="0"/>
              </a:spcBef>
              <a:buSzTx/>
              <a:buNone/>
              <a:defRPr sz="37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2pPr>
            <a:lvl3pPr marL="0" indent="0" algn="ctr">
              <a:spcBef>
                <a:spcPts val="0"/>
              </a:spcBef>
              <a:buSzTx/>
              <a:buNone/>
              <a:defRPr sz="37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3pPr>
            <a:lvl4pPr marL="0" indent="0" algn="ctr">
              <a:spcBef>
                <a:spcPts val="0"/>
              </a:spcBef>
              <a:buSzTx/>
              <a:buNone/>
              <a:defRPr sz="37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4pPr>
            <a:lvl5pPr marL="0" indent="0" algn="ctr">
              <a:spcBef>
                <a:spcPts val="0"/>
              </a:spcBef>
              <a:buSzTx/>
              <a:buNone/>
              <a:defRPr sz="37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sz="half" idx="13"/>
          </p:nvPr>
        </p:nvSpPr>
        <p:spPr>
          <a:xfrm>
            <a:off x="7126684" y="1893247"/>
            <a:ext cx="4517210" cy="695865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1pPr>
            <a:lvl2pPr marL="0" indent="0" algn="ctr">
              <a:spcBef>
                <a:spcPts val="0"/>
              </a:spcBef>
              <a:buSzTx/>
              <a:buNone/>
              <a:defRPr sz="37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2pPr>
            <a:lvl3pPr marL="0" indent="0" algn="ctr">
              <a:spcBef>
                <a:spcPts val="0"/>
              </a:spcBef>
              <a:buSzTx/>
              <a:buNone/>
              <a:defRPr sz="37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3pPr>
            <a:lvl4pPr marL="0" indent="0" algn="ctr">
              <a:spcBef>
                <a:spcPts val="0"/>
              </a:spcBef>
              <a:buSzTx/>
              <a:buNone/>
              <a:defRPr sz="37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4pPr>
            <a:lvl5pPr marL="0" indent="0" algn="ctr">
              <a:spcBef>
                <a:spcPts val="0"/>
              </a:spcBef>
              <a:buSzTx/>
              <a:buNone/>
              <a:defRPr sz="37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xfrm>
            <a:off x="952500" y="1299519"/>
            <a:ext cx="11099800" cy="2159001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tillium Web Regular"/>
                <a:ea typeface="Titillium Web Regular"/>
                <a:cs typeface="Titillium Web Regular"/>
                <a:sym typeface="Titillium Web Regular"/>
              </a:defRPr>
            </a:lvl1pPr>
            <a:lvl2pPr>
              <a:defRPr>
                <a:latin typeface="Titillium Web Regular"/>
                <a:ea typeface="Titillium Web Regular"/>
                <a:cs typeface="Titillium Web Regular"/>
                <a:sym typeface="Titillium Web Regular"/>
              </a:defRPr>
            </a:lvl2pPr>
            <a:lvl3pPr>
              <a:defRPr>
                <a:latin typeface="Titillium Web Regular"/>
                <a:ea typeface="Titillium Web Regular"/>
                <a:cs typeface="Titillium Web Regular"/>
                <a:sym typeface="Titillium Web Regular"/>
              </a:defRPr>
            </a:lvl3pPr>
            <a:lvl4pPr>
              <a:defRPr>
                <a:latin typeface="Titillium Web Regular"/>
                <a:ea typeface="Titillium Web Regular"/>
                <a:cs typeface="Titillium Web Regular"/>
                <a:sym typeface="Titillium Web Regular"/>
              </a:defRPr>
            </a:lvl4pPr>
            <a:lvl5pPr>
              <a:defRPr>
                <a:latin typeface="Titillium Web Regular"/>
                <a:ea typeface="Titillium Web Regular"/>
                <a:cs typeface="Titillium Web Regular"/>
                <a:sym typeface="Titillium Web Regular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sz="half" idx="13"/>
          </p:nvPr>
        </p:nvSpPr>
        <p:spPr>
          <a:xfrm>
            <a:off x="6718300" y="3251693"/>
            <a:ext cx="4773242" cy="562560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xfrm>
            <a:off x="952500" y="1354547"/>
            <a:ext cx="11099800" cy="2159001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1pPr>
            <a:lvl2pPr marL="685800" indent="-342900">
              <a:spcBef>
                <a:spcPts val="3200"/>
              </a:spcBef>
              <a:defRPr sz="28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2pPr>
            <a:lvl3pPr marL="1028700" indent="-342900">
              <a:spcBef>
                <a:spcPts val="3200"/>
              </a:spcBef>
              <a:defRPr sz="28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3pPr>
            <a:lvl4pPr marL="1371600" indent="-342900">
              <a:spcBef>
                <a:spcPts val="3200"/>
              </a:spcBef>
              <a:defRPr sz="28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4pPr>
            <a:lvl5pPr marL="1714500" indent="-342900">
              <a:spcBef>
                <a:spcPts val="3200"/>
              </a:spcBef>
              <a:defRPr sz="2800">
                <a:latin typeface="Titillium Web Regular"/>
                <a:ea typeface="Titillium Web Regular"/>
                <a:cs typeface="Titillium Web Regular"/>
                <a:sym typeface="Titillium Web Regular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defRPr>
                <a:latin typeface="Titillium Web Regular"/>
                <a:ea typeface="Titillium Web Regular"/>
                <a:cs typeface="Titillium Web Regular"/>
                <a:sym typeface="Titillium Web Regular"/>
              </a:defRPr>
            </a:lvl1pPr>
            <a:lvl2pPr>
              <a:defRPr>
                <a:latin typeface="Titillium Web Regular"/>
                <a:ea typeface="Titillium Web Regular"/>
                <a:cs typeface="Titillium Web Regular"/>
                <a:sym typeface="Titillium Web Regular"/>
              </a:defRPr>
            </a:lvl2pPr>
            <a:lvl3pPr>
              <a:defRPr>
                <a:latin typeface="Titillium Web Regular"/>
                <a:ea typeface="Titillium Web Regular"/>
                <a:cs typeface="Titillium Web Regular"/>
                <a:sym typeface="Titillium Web Regular"/>
              </a:defRPr>
            </a:lvl3pPr>
            <a:lvl4pPr>
              <a:defRPr>
                <a:latin typeface="Titillium Web Regular"/>
                <a:ea typeface="Titillium Web Regular"/>
                <a:cs typeface="Titillium Web Regular"/>
                <a:sym typeface="Titillium Web Regular"/>
              </a:defRPr>
            </a:lvl4pPr>
            <a:lvl5pPr>
              <a:defRPr>
                <a:latin typeface="Titillium Web Regular"/>
                <a:ea typeface="Titillium Web Regular"/>
                <a:cs typeface="Titillium Web Regular"/>
                <a:sym typeface="Titillium Web Regular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952500" y="1382060"/>
            <a:ext cx="11099800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5 CuadroTexto"/>
          <p:cNvSpPr txBox="1"/>
          <p:nvPr/>
        </p:nvSpPr>
        <p:spPr>
          <a:xfrm>
            <a:off x="2544788" y="1706345"/>
            <a:ext cx="3840430" cy="150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ts val="5100"/>
              </a:lnSpc>
              <a:defRPr b="0" sz="4800">
                <a:solidFill>
                  <a:srgbClr val="1C709E"/>
                </a:solidFill>
                <a:latin typeface="Titillium Web Bold"/>
                <a:ea typeface="Titillium Web Bold"/>
                <a:cs typeface="Titillium Web Bold"/>
                <a:sym typeface="Titillium Web Bold"/>
              </a:defRPr>
            </a:lvl1pPr>
          </a:lstStyle>
          <a:p>
            <a:pPr/>
            <a:r>
              <a:t>Título de la presentación</a:t>
            </a:r>
          </a:p>
        </p:txBody>
      </p:sp>
      <p:sp>
        <p:nvSpPr>
          <p:cNvPr id="121" name="6 CuadroTexto"/>
          <p:cNvSpPr txBox="1"/>
          <p:nvPr/>
        </p:nvSpPr>
        <p:spPr>
          <a:xfrm>
            <a:off x="2544789" y="3263589"/>
            <a:ext cx="2625673" cy="770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solidFill>
                  <a:srgbClr val="1E294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Nombre del ponente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