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Escribir una cita aquí”"/>
          <p:cNvSpPr txBox="1"/>
          <p:nvPr>
            <p:ph type="body" sz="quarter" idx="13"/>
          </p:nvPr>
        </p:nvSpPr>
        <p:spPr>
          <a:xfrm>
            <a:off x="1270000" y="4308599"/>
            <a:ext cx="10464800" cy="210014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/>
            </a:pPr>
          </a:p>
        </p:txBody>
      </p:sp>
      <p:sp>
        <p:nvSpPr>
          <p:cNvPr id="9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bg>
      <p:bgPr>
        <a:solidFill>
          <a:srgbClr val="1C70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bg>
      <p:bgPr>
        <a:solidFill>
          <a:srgbClr val="1C70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sz="half" idx="13"/>
          </p:nvPr>
        </p:nvSpPr>
        <p:spPr>
          <a:xfrm>
            <a:off x="2704963" y="2114152"/>
            <a:ext cx="7586589" cy="45913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bg>
      <p:bgPr>
        <a:solidFill>
          <a:srgbClr val="1C70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7233245" y="2225735"/>
            <a:ext cx="4303921" cy="663008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xfrm>
            <a:off x="952500" y="1781950"/>
            <a:ext cx="11099800" cy="2159002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xfrm>
            <a:off x="952500" y="868115"/>
            <a:ext cx="11099800" cy="2159002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bg>
      <p:bgPr>
        <a:solidFill>
          <a:srgbClr val="1C709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1337732"/>
            <a:ext cx="11099800" cy="2159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1pPr>
      <a:lvl2pPr marL="889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2pPr>
      <a:lvl3pPr marL="1333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3pPr>
      <a:lvl4pPr marL="1778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4pPr>
      <a:lvl5pPr marL="2222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5pPr>
      <a:lvl6pPr marL="2667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6pPr>
      <a:lvl7pPr marL="3111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7pPr>
      <a:lvl8pPr marL="35560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8pPr>
      <a:lvl9pPr marL="4000500" marR="0" indent="-444500" algn="l" defTabSz="58420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Titillium Web Regular"/>
          <a:ea typeface="Titillium Web Regular"/>
          <a:cs typeface="Titillium Web Regular"/>
          <a:sym typeface="Titillium Web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3 CuadroTexto"/>
          <p:cNvSpPr txBox="1"/>
          <p:nvPr/>
        </p:nvSpPr>
        <p:spPr>
          <a:xfrm>
            <a:off x="1352020" y="614115"/>
            <a:ext cx="5120573" cy="146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ts val="4900"/>
              </a:lnSpc>
              <a:defRPr sz="5000">
                <a:solidFill>
                  <a:srgbClr val="D5741F"/>
                </a:solidFill>
                <a:latin typeface="Titillium Web Bold"/>
                <a:ea typeface="Titillium Web Bold"/>
                <a:cs typeface="Titillium Web Bold"/>
                <a:sym typeface="Titillium Web Bold"/>
              </a:defRPr>
            </a:lvl1pPr>
          </a:lstStyle>
          <a:p>
            <a:pPr/>
            <a:r>
              <a:t>Título de la presentación</a:t>
            </a:r>
          </a:p>
        </p:txBody>
      </p:sp>
      <p:sp>
        <p:nvSpPr>
          <p:cNvPr id="120" name="4 CuadroTexto"/>
          <p:cNvSpPr txBox="1"/>
          <p:nvPr/>
        </p:nvSpPr>
        <p:spPr>
          <a:xfrm>
            <a:off x="1454431" y="2666093"/>
            <a:ext cx="372660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0A50A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Nombre del ponente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